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60" r:id="rId9"/>
    <p:sldId id="361" r:id="rId10"/>
    <p:sldId id="367" r:id="rId11"/>
    <p:sldId id="366" r:id="rId12"/>
    <p:sldId id="365" r:id="rId13"/>
    <p:sldId id="364" r:id="rId14"/>
    <p:sldId id="363" r:id="rId15"/>
    <p:sldId id="362" r:id="rId16"/>
    <p:sldId id="369" r:id="rId17"/>
    <p:sldId id="370" r:id="rId18"/>
    <p:sldId id="373" r:id="rId19"/>
    <p:sldId id="372" r:id="rId20"/>
    <p:sldId id="392" r:id="rId21"/>
    <p:sldId id="376" r:id="rId22"/>
    <p:sldId id="375" r:id="rId23"/>
    <p:sldId id="378" r:id="rId24"/>
    <p:sldId id="377" r:id="rId25"/>
    <p:sldId id="374" r:id="rId26"/>
    <p:sldId id="381" r:id="rId27"/>
    <p:sldId id="380" r:id="rId28"/>
    <p:sldId id="379" r:id="rId29"/>
    <p:sldId id="385" r:id="rId30"/>
    <p:sldId id="384" r:id="rId31"/>
    <p:sldId id="383" r:id="rId32"/>
    <p:sldId id="382" r:id="rId33"/>
    <p:sldId id="386" r:id="rId34"/>
    <p:sldId id="388" r:id="rId35"/>
    <p:sldId id="39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0BB29-8ED7-494C-9D28-2B8F556E3A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294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4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4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5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06D7760-DEE9-4131-B4CC-7976CA444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1190-D491-429E-BCD6-5FD90A068E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8E6E-91C2-4833-B221-2D1FF0A68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8C0F-BCEA-46BF-9B07-861405D7B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6599-8EA0-4618-B004-3637215CF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EFE4-CC9F-4BDD-ACCE-9750C8652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00C2-29E5-454C-9F37-F61122DD1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5C62-47DD-4FF4-AEAD-CC6221FAE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7E329-FC6B-4997-9B6B-798FD88E5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CD44-D261-410C-9E0D-3CD0859D2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B16CB-600C-4A1F-AC66-932FFE422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158A097-7EC4-4807-B195-3F602397B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3CDEF6402508574F7F09788F6C3CF5364933B802D944338E8A1E8DFABB83916D400091B185A0751aFy4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A021E35BF1B7276BAB3A2B06A5086DB8859C93A58F9782CBECA4F9840F3DFCA5D2D153B6E810700Z7GE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РОДИТЕЛЯМ О </a:t>
            </a:r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814">
            <a:off x="1106403" y="3142771"/>
            <a:ext cx="4398805" cy="27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08912" cy="44196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 Выбранные обучающимся учебные предметы, уровень ЕГЭ по математике,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(формы) ГИА (для обучающихся с ОВЗ)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указываются им в заявлении;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обучающиеся подают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свою школу.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6088" algn="ctr"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перечня сдаваемых предметов (дополнение) после 1 февраля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  <a:endParaRPr lang="ru-RU" alt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65169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419600"/>
          </a:xfrm>
        </p:spPr>
        <p:txBody>
          <a:bodyPr/>
          <a:lstStyle/>
          <a:p>
            <a:pPr algn="just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11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подаются обучающимися лично на основании документа, удостоверяющего их личность, или их родителями (законными представителями) на основании документа, удостоверяющего их личность, или уполномоченными лицами на основании документа, удостоверяющего их личность, и оформленной в установленном порядке доверенности.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193161" cy="914400"/>
          </a:xfrm>
        </p:spPr>
        <p:txBody>
          <a:bodyPr/>
          <a:lstStyle/>
          <a:p>
            <a:r>
              <a:rPr lang="ru-RU" sz="3200" b="1" dirty="0" smtClean="0"/>
              <a:t>Изменения в проведении ЕГЭ с 2019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4824536"/>
          </a:xfrm>
        </p:spPr>
        <p:txBody>
          <a:bodyPr/>
          <a:lstStyle/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Добавление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китайского языка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 перечень иностранных языков для сдачи ЕГЭ.</a:t>
            </a:r>
          </a:p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Запрет сдачи базовой математики выпускниками прошлых лет.</a:t>
            </a:r>
          </a:p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одного уровня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ЕГЭ по математике: базового или профильного.</a:t>
            </a:r>
          </a:p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Пересдача предметов по выбору после нарушения Порядка ГИА-11 только в следующем году.</a:t>
            </a:r>
          </a:p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Получение медали «За особые успехи в учении» при сдаче ЕГЭ по русскому языку и профильной математике – не менее 70 баллов по каждому предмету, по русскому языку и базовой математике – не менее 70 баллов и 5, соответственно.</a:t>
            </a:r>
          </a:p>
          <a:p>
            <a:pPr marL="0" algn="just">
              <a:spcBef>
                <a:spcPct val="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Для предоставление особых условий для участников с ОВЗ обязательное прохождение ПМПК, в том числе для инвалидов.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 с ограниченными возможностями здоровья (пункт 11 Порядка)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960440" cy="4419600"/>
          </a:xfrm>
        </p:spPr>
        <p:txBody>
          <a:bodyPr/>
          <a:lstStyle/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Участники ГИА с ограниченными возможностями здоровья при подаче заявления предъявляют копию рекомендаций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комиссии (далее - ПМПК), а участники ГИА - дети-инвалиды и инвалиды -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экспертизы, а также копию рекомендаций ПМПК.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64496" cy="4419600"/>
          </a:xfr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Заключение ПМПК должно быть текущего года.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Выпускники с ОВЗ имеют право добровольно выбрать форму ГИА-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(ЕГЭ или ГВЭ). Продолжительность экзамена для выпускников этой категории может быть увеличена на 1,5 часа (пункт 53 Порядка).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Выпускнику, имеющему ограниченные возможности здоровья и не имеющему возможности прийти в пункт проведения экзамена, пункт организуется на дому (или в больнице)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 заключению ПМПК (пункт 53 Порядка)</a:t>
            </a:r>
          </a:p>
          <a:p>
            <a:endParaRPr lang="ru-RU" alt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09185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419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8 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по математике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по двум уровням: 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ЕГЭ, результаты которого признаются в качестве результатов ГИА общеобразовательными организациями (ЕГЭ по математике базового уровня) – для получения аттестата;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ЕГЭ, результаты которого признаются в качестве результатов ГИА образовательными организациями и в качестве результатов вступительных испытаний по математике при приеме на обучение по образовательным программам высшего образования (ЕГЭ по математике профильного уровня).</a:t>
            </a:r>
          </a:p>
          <a:p>
            <a:pPr marL="0" indent="0" algn="just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2019 году можно выбирать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уровень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сдачи экзамена. Проходят экзамены в разные дни.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ГИА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получившие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ЕГЭ по математике,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изменить выбранный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 ранее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ЕГЭ по математике для повторного участия в ЕГЭ в резервные сроки.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81193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Никаких изменений в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ЕГЭ 2020 года нет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 следующим предметам: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язык, математика, химия, биология, информатика и ИКТ, литература, история, география, а также английский, немецкий, французский, испанский языки.</a:t>
            </a:r>
          </a:p>
          <a:p>
            <a:pPr marL="0" indent="0" algn="just"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КИМах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ПРОИЗОШЛИ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лишь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 обществознанию, физике и китайскому языку.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 обществознанию произошли не изменения, а корректировки двух заданий, № 28 и № 29, 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 физике есть доработки заданий № 24 и № 25, но революционными их вряд ли можно назвать.</a:t>
            </a:r>
          </a:p>
          <a:p>
            <a:pPr marL="0" indent="0" algn="ctr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Подробнее - на сайте Федерального института педагогических измерений (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http://www.fipi.ru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http://www.fipi.ru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воспитания, разрешенные к использованию: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102968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математика – линейка;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физика – линейка, непрограммируемый калькулятор;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химия – непрограммируемый калькулятор;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география – линейка, транспортир, непрограммируемый калькулятор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Минимальные баллы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419600"/>
          </a:xfrm>
        </p:spPr>
        <p:txBody>
          <a:bodyPr/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18.11.2016 г. № 1967</a:t>
            </a:r>
            <a:endParaRPr lang="ru-RU" alt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204863"/>
          <a:ext cx="6096000" cy="388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(24 – для аттестата)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(профиль)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70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8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(профиль), физика, литература, информатика и ИКТ, обществознание, история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96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язык, химия, биология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 30 минут (210 мин)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38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(базовый), география, иностранный язык (письменная часть)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 (180 мин)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96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(устная часть)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1040160"/>
          </a:xfrm>
        </p:spPr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«Об образовании в Российской Федерации» (от 29.12.2012 г. № 273-ФЗ)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Статья 59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Итоговая аттестация, завершающая освоение основных образовательных программ основного общего и среднего общего образования,</a:t>
            </a:r>
          </a:p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является обязательной </a:t>
            </a:r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57298"/>
            <a:ext cx="813690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результатах ЕГЭ отражены в федеральной информационной системе обеспечения проведения государственной итоговой аттестации учащихся,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Выдача свидетельств о результатах ЕГЭ, а также дубликатов свидетельств о результатах ЕГЭ с 2014 года не производиться.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ЕГЭ действительны в течение 4 лет, следующих за годом получения этих результатов.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05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Свидетельство о результатах ЕГЭ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порядке проведения ГИА-11 в 2020 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138864" cy="4419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19 : Итоговое сочинение (изложение)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как условие допуска к ГИА проводится для обучающихся XI (XII) классов в декабре последнего года обучения по темам (текстам), сформированным по часовым поясам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Изложение могут писать обучающиеся с ограниченными возможностями здоровья и обучающиеся в учреждениях, исполняющих наказание в виде лишения свободы.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 – 235 мин (3 часа 55 минут).</a:t>
            </a:r>
          </a:p>
          <a:p>
            <a:pPr marL="0" indent="0" algn="ctr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Основной срок проведения в 2019-2020 учебном году: </a:t>
            </a:r>
          </a:p>
          <a:p>
            <a:pPr marL="0" indent="0" algn="ctr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декабря 2019 года  </a:t>
            </a:r>
          </a:p>
          <a:p>
            <a:pPr marL="0" indent="0" algn="ctr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5 февраля и 6 мая 2020 года</a:t>
            </a:r>
          </a:p>
          <a:p>
            <a:pPr marL="0" indent="0" algn="ctr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заявление на участие 4 декабря – не позднее 19 ноября 2019 года.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порядке проведения ГИА-11 в 2020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Результат итогового сочинения (изложения) как допуск к ГИА действует бессрочно.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Результат итогового сочинения (изложения) в случае представления его при приеме в вуз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действителен четыре года, следующих за годом получения такого результата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Выпускники прошлых лет, повторно писавшие сочинение, вправе предоставить в вуз только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текущего года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при этом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результат итогового сочинения прошлого года аннулируется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http://www.fipi.ru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2170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Итоговое сочинение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Министр просвещения Российской Федерации О.Ю. Васильева озвучила 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открытых направлений для тем итогового сочинения 2019/20 учебного года.</a:t>
            </a:r>
          </a:p>
          <a:p>
            <a:pPr marL="0" indent="0" algn="just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Открытые направления утверждены Советом по вопросам проведения итогового сочинения в выпускных классах под председательством Натальи Дмитриевны Солженицыной.</a:t>
            </a:r>
          </a:p>
          <a:p>
            <a:pPr marL="0" indent="0"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1. «Война и мир» – к 150-летию великой книги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2. Надежда и отчаяние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3. Добро и зло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4. Гордость и смирение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5. Он и она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553201" cy="9144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Критерии оценивания итогового сочинения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Требование № 1	«Объем итогового сочинения»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Рекомендуемое количество слов – от 350.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в сочинении менее 250 слов (включая служебные) – «незачет».</a:t>
            </a:r>
          </a:p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Требование № 2 «Самостоятельность написания итогового сочинения»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 допускается списывание. Объем цитирования не должен превышать объем собственного текста участника.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«Незачет» по одному из требований влечет «незачет» по всей работе.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оценивается по пяти критериям: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08912" cy="44196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«Соответствие теме»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«Аргументация. Привлечение литературного материала»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«Композиция и логика рассуждения»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«Качество письменной речи»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«Грамотность»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Критерии № 1 и № 2 - основные.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511256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 допускаются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написанию итогового сочинения (изложения) в дополнительные сроки в текущем году (в первую среду февраля и первую рабочую среду мая):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обучающиеся, получившие по итоговому сочинению (изложению) неудовлетворительный результат ("незачет");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обучающиеся, выпускники прошлых лет,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обучающиеся, выпускники прошлых лет, не завершившие сдачу итогового сочинения (изложения) по уважительным причинам (болезнь или иные обстоятельства, подтвержденные документально);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обучающиеся, удаленные с итогового сочинения (изложения) за нарушение его порядка проведения.</a:t>
            </a:r>
          </a:p>
          <a:p>
            <a:pPr marL="0" indent="0" algn="just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ГИА-11 повторно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75104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51 Порядка</a:t>
            </a:r>
          </a:p>
          <a:p>
            <a:pPr marL="0" indent="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сдаче экзаменов в текущем году по соответствующему учебному предмету в дополнительные сроки (только в рамках расписания):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обучающиеся, получившие на ГИА неудовлетворительный результат по одному из обязательных учебных предметов;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 и выпускники прошлых лет,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 и выпускники прошлых лет,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 и выпускники прошлых лет, которым конфликтная комиссия удовлетворила апелляцию о нарушении устанавливаемого порядка проведения ГИА или  чьи результаты были аннулированы по решению председателя ГЭК в случае выявления фактов нарушений устанавливаемого порядка проведения ГИА ответственными или неустановленными лицами.</a:t>
            </a:r>
            <a:endParaRPr lang="ru-RU" sz="1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проведения ГИА-11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56 Порядка</a:t>
            </a:r>
          </a:p>
          <a:p>
            <a:pPr marL="0" indent="0" algn="just"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 ППЭ выделяется отдельное место для хранения личных вещей.</a:t>
            </a: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61 Порядка</a:t>
            </a:r>
          </a:p>
          <a:p>
            <a:pPr marL="0" indent="0" algn="just">
              <a:buFontTx/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Допуск лиц в ППЭ осуществляется только при наличии у них </a:t>
            </a:r>
            <a:r>
              <a:rPr lang="ru-RU" alt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документов, удостоверяющих личность</a:t>
            </a:r>
            <a:r>
              <a:rPr lang="ru-RU" alt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и подтверждающих их полномочия. Участники ЕГЭ допускаются в пункт </a:t>
            </a:r>
            <a:r>
              <a:rPr lang="ru-RU" alt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наличии их в списках распределения в данный ППЭ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Tx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63 Порядка</a:t>
            </a:r>
          </a:p>
          <a:p>
            <a:pPr marL="0" indent="0" algn="just">
              <a:buFontTx/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Участники ЕГЭ рассаживаются за рабочие столы в соответствии с проведенным распределением. Изменение рабочего места не допускается.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«Об образовании в Российской Федерации» (от 29.12.2012 г. № 273-ФЗ)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Статья 59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К государственной итоговой аттестации </a:t>
            </a:r>
            <a:r>
              <a:rPr lang="ru-RU" altLang="ru-RU" b="1" dirty="0" smtClean="0">
                <a:solidFill>
                  <a:srgbClr val="FF0000"/>
                </a:solidFill>
              </a:rPr>
              <a:t>допускается</a:t>
            </a:r>
            <a:r>
              <a:rPr lang="ru-RU" altLang="ru-RU" dirty="0" smtClean="0"/>
              <a:t> обучающийся, не имеющий академической задолженности и в полном объеме выполнивший учебный план или индивидуальный учебный план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проведения ГИА-11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64 Порядка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выпускника прошлых лет, помимо экзаменационных материалов, находятся: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ручка с чернилами чёрного цвета;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б) документ, удостоверяющий личность;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в) средства обучения и воспитания (только те, что разрешены к использованию);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г) лекарства и питание (при необходимости);</a:t>
            </a:r>
          </a:p>
          <a:p>
            <a:pPr marL="0" indent="0" algn="just">
              <a:buFontTx/>
              <a:buNone/>
            </a:pP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 специальные технические средства (для лиц ОВЗ);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е) листы бумаги для черновиков, выданные в ППЭ  (за исключением ЕГЭ по иностранным языкам (раздел "Говорение").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Иные вещи обучающиеся, выпускники прошлых лет оставляют в специально выделенном в ППЭ месте для личных вещей.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81-82 Порядка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обучающихся осуществляется предметными комиссиями по соответствующим учебным предметам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экзаменационная работа проверяются двумя независимыми экспертами. 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существенного расхождения в баллах, выставленных двумя экспертами, назначается третья проверка.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85 Порядка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проверка – 5 рабочих дней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порядке проведения ГИА-11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4607024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91: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Если выпускник текущего года получил неудовлетворительные результаты по одному из обязательных учебных предметов, он допускается повторно к ГИА по данному учебному предмету в текущем году в дополнительные сроки.</a:t>
            </a:r>
          </a:p>
          <a:p>
            <a:pPr marL="0" indent="0" algn="just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94: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Обучающимся, 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в дополнительные сроки, предоставляется право пройти ГИА по соответствующим учебным предметам не ранее 1 сентября текущего года.</a:t>
            </a:r>
          </a:p>
          <a:p>
            <a:pPr marL="0" indent="0" algn="just"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Пересдача предметов по выбору – не ранее чем через год.</a:t>
            </a:r>
          </a:p>
          <a:p>
            <a:pPr marL="0" indent="0" algn="just">
              <a:buFontTx/>
              <a:buNone/>
            </a:pP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Подготовка к ГИА-11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5223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476672"/>
            <a:ext cx="8015287" cy="66632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Интернет-ресурсы по вопросам ЕГЭ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72816"/>
            <a:ext cx="7924800" cy="424698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Официальный информационный портал ЕГЭ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www.ege.edu.ru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-основные сведения о ЕГЭ - нормативные правовые документы;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правила и процедура проведения  ЕГЭ;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ЕГЭ для участников с ограниченными  возможностями здоровья;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демонстрационные варианты ЕГЭ;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новости ЕГЭ 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Сайт  федерального института педагогических измерений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www.fipi.ru  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контрольно-измерительные материалы ЕГЭ за 20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годы по всем предметам;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Официальный сайт Федерального центра тестирования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www.rustest.ru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type="body" idx="1"/>
          </p:nvPr>
        </p:nvSpPr>
        <p:spPr>
          <a:xfrm>
            <a:off x="755650" y="1844824"/>
            <a:ext cx="7772400" cy="4104455"/>
          </a:xfrm>
        </p:spPr>
        <p:txBody>
          <a:bodyPr/>
          <a:lstStyle/>
          <a:p>
            <a:pPr algn="ctr"/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Немченко </a:t>
            </a:r>
          </a:p>
          <a:p>
            <a:pPr algn="ctr"/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ctr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тел. 267-98-81, </a:t>
            </a:r>
          </a:p>
          <a:p>
            <a:pPr algn="ctr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8-918-452-01-58</a:t>
            </a:r>
          </a:p>
          <a:p>
            <a:pPr algn="ctr"/>
            <a:endParaRPr lang="ru-RU" altLang="ru-RU" b="1" dirty="0" smtClean="0"/>
          </a:p>
          <a:p>
            <a:pPr algn="ctr"/>
            <a:endParaRPr lang="ru-RU" altLang="ru-RU" b="1" dirty="0" smtClean="0">
              <a:solidFill>
                <a:srgbClr val="0066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332657"/>
            <a:ext cx="7772400" cy="93610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по вопросам организации и проведения егэ-2020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28600"/>
            <a:ext cx="8568953" cy="914400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«Об образовании в Российской Федерации» (от 29.12.2012 г. № 273-ФЗ)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59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При проведении ГИА, если иное не предусмотрено порядком проведения государственной итоговой аттестации по соответствующим образовательным программам, используются </a:t>
            </a:r>
            <a:r>
              <a:rPr lang="ru-RU" altLang="ru-RU" b="1" dirty="0" smtClean="0">
                <a:solidFill>
                  <a:srgbClr val="FF0000"/>
                </a:solidFill>
              </a:rPr>
              <a:t>контрольные измерительные материалы, представляющие собой комплексы заданий стандартизированной формы</a:t>
            </a:r>
            <a:r>
              <a:rPr lang="ru-RU" alt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«Об образовании в Российской Федерации» (от 29.12.2012 г. № 273-ФЗ)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Статья 60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Лицу, успешно прошедшему ГИА, выдается документ об образовании, подтверждающий получение определенного уровня образования.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Получение среднего общего образования подтверждается аттестатом о среднем общем образовании</a:t>
            </a:r>
            <a:endParaRPr lang="ru-RU" altLang="ru-RU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 за 11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419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заполнения, учета и выдачи аттестатов об основном общем и среднем общем образовании и их дубликатов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14.02.2014 г. № 115). </a:t>
            </a:r>
          </a:p>
          <a:p>
            <a:pPr marL="0" indent="0" algn="just"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Итоговые отметки за 11 класс определяются как среднее арифметическое полугодовых и годовых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09185" cy="9144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порядке проведения ГИА-11 в 2020 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210872" cy="441960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 приказом Министерства образования и науки Российской Федерации</a:t>
            </a:r>
            <a:r>
              <a:rPr lang="ru-RU" altLang="ru-RU" dirty="0" smtClean="0"/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 Федеральной службы по надзору в сфере образования и науки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7 ноября 2018 г. №190/1512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28600"/>
            <a:ext cx="8784977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419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7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ГИА проводится в форме: </a:t>
            </a:r>
          </a:p>
          <a:p>
            <a:pPr marL="0" indent="0"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единого государственного экзамена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государственного выпускного экзамена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обучающихся с ограниченными возможностями здоровья и обучающихся</a:t>
            </a:r>
          </a:p>
          <a:p>
            <a:pPr marL="0" indent="363538" algn="just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учреждениях, исполняющих наказание в виде лишения свободы.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r>
              <a:rPr lang="ru-RU" sz="3200" b="1" dirty="0" smtClean="0"/>
              <a:t>О порядке проведения ГИА-11 в 2020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8052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 8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ГИА по русскому языку и математике является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Экзамены по другим учебным предметам - литературе, физике, химии, биологии, географии, истории, обществознанию, иностранным языкам (английский, немецкий, французский, испанский, китайский языки), информатике и информационно-коммуникационным технологиям (ИКТ), а также по родному языку обучающиеся сдают на добровольной основе по своему выбору.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1641</TotalTime>
  <Words>2164</Words>
  <Application>Microsoft Office PowerPoint</Application>
  <PresentationFormat>Экран (4:3)</PresentationFormat>
  <Paragraphs>200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Wingdings</vt:lpstr>
      <vt:lpstr>Wingdings 2</vt:lpstr>
      <vt:lpstr>Скругленный</vt:lpstr>
      <vt:lpstr>РОДИТЕЛЯМ О ЕГЭ</vt:lpstr>
      <vt:lpstr>Федеральный закон «Об образовании в Российской Федерации» (от 29.12.2012 г. № 273-ФЗ)</vt:lpstr>
      <vt:lpstr>Федеральный закон «Об образовании в Российской Федерации» (от 29.12.2012 г. № 273-ФЗ)</vt:lpstr>
      <vt:lpstr>Федеральный закон «Об образовании в Российской Федерации» (от 29.12.2012 г. № 273-ФЗ)</vt:lpstr>
      <vt:lpstr>Федеральный закон «Об образовании в Российской Федерации» (от 29.12.2012 г. № 273-ФЗ)</vt:lpstr>
      <vt:lpstr>Итоговые отметки за 11 класс</vt:lpstr>
      <vt:lpstr>О порядке проведения ГИА-11 в 2020 г.</vt:lpstr>
      <vt:lpstr>О порядке проведения ГИА-11 в 2020 г.</vt:lpstr>
      <vt:lpstr>О порядке проведения ГИА-11 в 2020 г.</vt:lpstr>
      <vt:lpstr>О порядке проведения ГИА-11 в 2020 г.</vt:lpstr>
      <vt:lpstr>О порядке проведения ГИА-11 в 2020 г.</vt:lpstr>
      <vt:lpstr>Изменения в проведении ЕГЭ с 2019 г.</vt:lpstr>
      <vt:lpstr>ГИА-11 для лиц  с ограниченными возможностями здоровья (пункт 11 Порядка)</vt:lpstr>
      <vt:lpstr>О порядке проведения ГИА-11 в 2020 г.</vt:lpstr>
      <vt:lpstr>О порядке проведения ГИА-11 в 2020 г.</vt:lpstr>
      <vt:lpstr>http://www.fipi.ru</vt:lpstr>
      <vt:lpstr>Средства обучения и воспитания, разрешенные к использованию:</vt:lpstr>
      <vt:lpstr>Минимальные баллы ЕГЭ</vt:lpstr>
      <vt:lpstr>Продолжительность экзаменов</vt:lpstr>
      <vt:lpstr>Презентация PowerPoint</vt:lpstr>
      <vt:lpstr>О порядке проведения ГИА-11 в 2020 г.</vt:lpstr>
      <vt:lpstr>О порядке проведения ГИА-11 в 2020 г.</vt:lpstr>
      <vt:lpstr>http://www.fipi.ru</vt:lpstr>
      <vt:lpstr>Итоговое сочинение</vt:lpstr>
      <vt:lpstr>Критерии оценивания итогового сочинения</vt:lpstr>
      <vt:lpstr>Итоговое сочинение оценивается по пяти критериям:</vt:lpstr>
      <vt:lpstr>Итоговое сочинение (изложение)</vt:lpstr>
      <vt:lpstr>ГИА-11 повторно</vt:lpstr>
      <vt:lpstr>Порядок проведения ГИА-11</vt:lpstr>
      <vt:lpstr>Порядок проведения ГИА-11</vt:lpstr>
      <vt:lpstr>Проверка экзаменационных работ</vt:lpstr>
      <vt:lpstr>О порядке проведения ГИА-11</vt:lpstr>
      <vt:lpstr>Подготовка к ГИА-11</vt:lpstr>
      <vt:lpstr>Интернет-ресурсы по вопросам ЕГЭ </vt:lpstr>
      <vt:lpstr>телефон по вопросам организации и проведения егэ-2020</vt:lpstr>
    </vt:vector>
  </TitlesOfParts>
  <Company>МОУ СОШ № 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ЕГЭ 2012</dc:title>
  <dc:creator>Гоголева</dc:creator>
  <cp:lastModifiedBy>School 34</cp:lastModifiedBy>
  <cp:revision>171</cp:revision>
  <dcterms:created xsi:type="dcterms:W3CDTF">2012-02-15T12:28:40Z</dcterms:created>
  <dcterms:modified xsi:type="dcterms:W3CDTF">2019-11-14T14:23:53Z</dcterms:modified>
</cp:coreProperties>
</file>